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1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E94D868-2A22-27A5-889C-A613CA866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5263E1A4-CED0-0473-FEC1-C33F6313C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9B72B92C-D519-865F-18A8-2D436F00F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59E3-C49A-4ECB-ABD3-3AD873FD44B7}" type="datetimeFigureOut">
              <a:rPr lang="et-EE" smtClean="0"/>
              <a:t>27.09.2024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43949F52-720C-53CC-5759-286E42C59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F9A10BE5-2C3C-64A7-149D-2B783BC77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18E9-7D5F-4D6E-8157-3BD1772C94D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8795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44516E4-2AB2-B1E8-735E-D23540C6B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9F89524F-95EA-18E0-10FB-C1ACAEA2E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815C4482-7873-E24A-5E41-C081AE911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59E3-C49A-4ECB-ABD3-3AD873FD44B7}" type="datetimeFigureOut">
              <a:rPr lang="et-EE" smtClean="0"/>
              <a:t>27.09.2024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8A6688EA-C08C-14F1-5AA0-3DED7CE89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FE6184BC-C5C4-F52F-0965-94D1F97E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18E9-7D5F-4D6E-8157-3BD1772C94D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06067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1B85BF2A-96B3-7881-5959-488F9418A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18251715-68F2-A2FB-7864-A4B2BC7ED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53B61479-23DA-C972-14D4-0EC20610D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59E3-C49A-4ECB-ABD3-3AD873FD44B7}" type="datetimeFigureOut">
              <a:rPr lang="et-EE" smtClean="0"/>
              <a:t>27.09.2024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E3137598-7122-2097-14FA-907272C6C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77149662-362F-9394-5876-0873B38BF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18E9-7D5F-4D6E-8157-3BD1772C94D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6405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80689AD-4B4F-0A01-F6C4-63576BC68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511E30C-03FF-BC8A-418A-5F602335F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954DBCD3-5D5B-DEF1-2272-1CFB41FFC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59E3-C49A-4ECB-ABD3-3AD873FD44B7}" type="datetimeFigureOut">
              <a:rPr lang="et-EE" smtClean="0"/>
              <a:t>27.09.2024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D5F4093A-35E6-9661-8752-9EF8B4742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AFBE8506-B8AF-0B16-7A89-7F3065E8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18E9-7D5F-4D6E-8157-3BD1772C94D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3292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6D9C42A-2FCD-56C7-CF39-8349C0626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400958CA-9604-FDAE-C31F-DD599BBCD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A8411CE8-5BC9-A1B3-39E9-5C890F7E4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59E3-C49A-4ECB-ABD3-3AD873FD44B7}" type="datetimeFigureOut">
              <a:rPr lang="et-EE" smtClean="0"/>
              <a:t>27.09.2024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3510B262-138A-B05D-ED0B-031D6B3AA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342119E4-042F-7666-0D72-329A32654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18E9-7D5F-4D6E-8157-3BD1772C94D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9990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781847A-D412-0FAC-7E3A-87EA29E7B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815E49E-93BB-6AD3-1CA3-2775FC94C8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9C76734F-18BD-2362-84F5-F1E0CE3BC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85F664DE-177A-97DD-D060-35B6BF2BE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59E3-C49A-4ECB-ABD3-3AD873FD44B7}" type="datetimeFigureOut">
              <a:rPr lang="et-EE" smtClean="0"/>
              <a:t>27.09.2024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64B2B370-9BEE-1B28-9E23-E95481D5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426EFF9F-8784-D9CE-02BE-699AC7B5E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18E9-7D5F-4D6E-8157-3BD1772C94D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6826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BE59E6D-61D0-6088-1552-6D37AA872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CA8C4050-CAC2-7C2F-8E59-13B5A3F37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80913275-75CE-AAA3-7146-91D5329B94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E4BEF082-2FDF-E110-B6F1-1AD81A20C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468170DA-790A-5932-7464-F92E234541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B9FFDE5C-A4C2-7F37-6AF1-01B3BF812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59E3-C49A-4ECB-ABD3-3AD873FD44B7}" type="datetimeFigureOut">
              <a:rPr lang="et-EE" smtClean="0"/>
              <a:t>27.09.2024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0BDB6E7B-A71D-6413-743D-B2883A44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EAD81EE6-4065-99C0-E30F-C1376BC58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18E9-7D5F-4D6E-8157-3BD1772C94D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046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832C172-1C28-6985-B5C5-44B4931F0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F342CD51-5F3C-03EF-BB22-6C3B22CD2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59E3-C49A-4ECB-ABD3-3AD873FD44B7}" type="datetimeFigureOut">
              <a:rPr lang="et-EE" smtClean="0"/>
              <a:t>27.09.2024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100763B9-BBC9-4BDD-C566-D67A2A9BB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DE4EFE5E-E0B8-2C3A-5CF7-CA13A7A25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18E9-7D5F-4D6E-8157-3BD1772C94D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0639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8AA0317B-16FA-F04D-660B-9A5DB196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59E3-C49A-4ECB-ABD3-3AD873FD44B7}" type="datetimeFigureOut">
              <a:rPr lang="et-EE" smtClean="0"/>
              <a:t>27.09.2024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F22DBC8D-4A7F-C235-1663-986E05C1A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5A891B86-4F9D-F432-B4BC-E7144C32B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18E9-7D5F-4D6E-8157-3BD1772C94D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1029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05EC575-C3AC-104B-4DF1-3766D6621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6505612-95C9-E322-9CFE-6992A0770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AD5CA5CE-3995-A9AB-6E46-EF8934CAC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9ACD753B-215C-E07F-F622-E2FC113FC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59E3-C49A-4ECB-ABD3-3AD873FD44B7}" type="datetimeFigureOut">
              <a:rPr lang="et-EE" smtClean="0"/>
              <a:t>27.09.2024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9A28D072-7248-FB83-C557-BBC83604A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9F8630E2-A792-C3AD-9A0D-35E8DA314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18E9-7D5F-4D6E-8157-3BD1772C94D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8790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ABA5DB0-DEF4-0167-0350-1F6A36A0A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4A3EBC09-84F3-8B63-627D-04DC491F2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28E1FC74-04DD-BD37-4C0F-E1E4E5632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36E41227-B248-D5E6-5156-2E6312FBA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59E3-C49A-4ECB-ABD3-3AD873FD44B7}" type="datetimeFigureOut">
              <a:rPr lang="et-EE" smtClean="0"/>
              <a:t>27.09.2024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85DB116B-D8BC-291C-D975-081EB5190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31C7F4A8-CD7D-D91D-B9BC-1A71F932A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18E9-7D5F-4D6E-8157-3BD1772C94D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1952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FF3DD0A6-67F6-FC28-FEC6-4671579A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6FCA2B5E-002A-DE4D-3638-3693003A7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5C344B0A-D96D-B319-11FD-786135CA0D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3D59E3-C49A-4ECB-ABD3-3AD873FD44B7}" type="datetimeFigureOut">
              <a:rPr lang="et-EE" smtClean="0"/>
              <a:t>27.09.2024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546B2F34-87F5-D3A3-D749-1756D22BF0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DE20E8E7-0EFA-B40C-D915-CCB978D2DA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6F18E9-7D5F-4D6E-8157-3BD1772C94D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3920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lt 5" descr="Pilt, millel on kujutatud tekst, kaart, Plaan&#10;&#10;Kirjeldus on genereeritud automaatselt">
            <a:extLst>
              <a:ext uri="{FF2B5EF4-FFF2-40B4-BE49-F238E27FC236}">
                <a16:creationId xmlns:a16="http://schemas.microsoft.com/office/drawing/2014/main" id="{5FD44678-E825-336F-0A71-3D9BAEDCFE4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3533" b="9911"/>
          <a:stretch/>
        </p:blipFill>
        <p:spPr>
          <a:xfrm>
            <a:off x="81756" y="0"/>
            <a:ext cx="12191980" cy="6856718"/>
          </a:xfrm>
          <a:prstGeom prst="rect">
            <a:avLst/>
          </a:prstGeom>
        </p:spPr>
      </p:pic>
      <p:sp>
        <p:nvSpPr>
          <p:cNvPr id="7" name="Ristkülik 6">
            <a:extLst>
              <a:ext uri="{FF2B5EF4-FFF2-40B4-BE49-F238E27FC236}">
                <a16:creationId xmlns:a16="http://schemas.microsoft.com/office/drawing/2014/main" id="{80A67AD6-E0DF-E553-2E91-F5F1EABD18AA}"/>
              </a:ext>
            </a:extLst>
          </p:cNvPr>
          <p:cNvSpPr/>
          <p:nvPr/>
        </p:nvSpPr>
        <p:spPr>
          <a:xfrm rot="20966784">
            <a:off x="4729018" y="2318327"/>
            <a:ext cx="101600" cy="526473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" name="Ristkülik 7">
            <a:extLst>
              <a:ext uri="{FF2B5EF4-FFF2-40B4-BE49-F238E27FC236}">
                <a16:creationId xmlns:a16="http://schemas.microsoft.com/office/drawing/2014/main" id="{79215C03-DF3F-C0B2-A393-062EE5E69950}"/>
              </a:ext>
            </a:extLst>
          </p:cNvPr>
          <p:cNvSpPr/>
          <p:nvPr/>
        </p:nvSpPr>
        <p:spPr>
          <a:xfrm rot="20966784">
            <a:off x="711754" y="3028511"/>
            <a:ext cx="101600" cy="5264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>
              <a:highlight>
                <a:srgbClr val="FFFF00"/>
              </a:highlight>
            </a:endParaRPr>
          </a:p>
        </p:txBody>
      </p:sp>
      <p:sp>
        <p:nvSpPr>
          <p:cNvPr id="9" name="Vihmapiisk 8">
            <a:extLst>
              <a:ext uri="{FF2B5EF4-FFF2-40B4-BE49-F238E27FC236}">
                <a16:creationId xmlns:a16="http://schemas.microsoft.com/office/drawing/2014/main" id="{CC94EC3F-2564-CED8-3A62-17FDE6960150}"/>
              </a:ext>
            </a:extLst>
          </p:cNvPr>
          <p:cNvSpPr/>
          <p:nvPr/>
        </p:nvSpPr>
        <p:spPr>
          <a:xfrm>
            <a:off x="3739037" y="2762648"/>
            <a:ext cx="196308" cy="174007"/>
          </a:xfrm>
          <a:prstGeom prst="teardrop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10785B-40FA-31FC-C32E-1CD7A7D5D77C}"/>
              </a:ext>
            </a:extLst>
          </p:cNvPr>
          <p:cNvSpPr txBox="1"/>
          <p:nvPr/>
        </p:nvSpPr>
        <p:spPr>
          <a:xfrm>
            <a:off x="0" y="99587"/>
            <a:ext cx="3447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endParaRPr lang="et-EE" dirty="0"/>
          </a:p>
        </p:txBody>
      </p:sp>
      <p:sp>
        <p:nvSpPr>
          <p:cNvPr id="14" name="Nool: paremnool 13">
            <a:extLst>
              <a:ext uri="{FF2B5EF4-FFF2-40B4-BE49-F238E27FC236}">
                <a16:creationId xmlns:a16="http://schemas.microsoft.com/office/drawing/2014/main" id="{D839562B-2BBD-6400-90A8-E29FCE55F4BE}"/>
              </a:ext>
            </a:extLst>
          </p:cNvPr>
          <p:cNvSpPr/>
          <p:nvPr/>
        </p:nvSpPr>
        <p:spPr>
          <a:xfrm rot="15928345">
            <a:off x="4734057" y="1859537"/>
            <a:ext cx="697586" cy="19692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15" name="Nool: paremnool 14">
            <a:extLst>
              <a:ext uri="{FF2B5EF4-FFF2-40B4-BE49-F238E27FC236}">
                <a16:creationId xmlns:a16="http://schemas.microsoft.com/office/drawing/2014/main" id="{A49FBC20-11AC-DE70-1E18-0957839FD583}"/>
              </a:ext>
            </a:extLst>
          </p:cNvPr>
          <p:cNvSpPr/>
          <p:nvPr/>
        </p:nvSpPr>
        <p:spPr>
          <a:xfrm rot="3037280">
            <a:off x="5746668" y="3256517"/>
            <a:ext cx="698666" cy="20333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pic>
        <p:nvPicPr>
          <p:cNvPr id="18" name="Pilt 17">
            <a:extLst>
              <a:ext uri="{FF2B5EF4-FFF2-40B4-BE49-F238E27FC236}">
                <a16:creationId xmlns:a16="http://schemas.microsoft.com/office/drawing/2014/main" id="{BED3DF71-36C7-BC85-62CA-1CC417A955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9291" y="5186593"/>
            <a:ext cx="4810796" cy="1667108"/>
          </a:xfrm>
          <a:prstGeom prst="rect">
            <a:avLst/>
          </a:prstGeom>
        </p:spPr>
      </p:pic>
      <p:pic>
        <p:nvPicPr>
          <p:cNvPr id="20" name="Pilt 19">
            <a:extLst>
              <a:ext uri="{FF2B5EF4-FFF2-40B4-BE49-F238E27FC236}">
                <a16:creationId xmlns:a16="http://schemas.microsoft.com/office/drawing/2014/main" id="{7BDB13C2-D738-F3A5-77FC-789DB81177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0372" y="98489"/>
            <a:ext cx="4591691" cy="3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497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Office'i kujundus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teele smirnov</dc:creator>
  <cp:lastModifiedBy>Raimond Menne</cp:lastModifiedBy>
  <cp:revision>2</cp:revision>
  <dcterms:created xsi:type="dcterms:W3CDTF">2024-09-27T05:51:39Z</dcterms:created>
  <dcterms:modified xsi:type="dcterms:W3CDTF">2024-09-27T06:20:11Z</dcterms:modified>
</cp:coreProperties>
</file>